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sldIdLst>
    <p:sldId id="256" r:id="rId2"/>
    <p:sldId id="446" r:id="rId3"/>
    <p:sldId id="258" r:id="rId4"/>
    <p:sldId id="259" r:id="rId5"/>
    <p:sldId id="262" r:id="rId6"/>
    <p:sldId id="264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8" r:id="rId22"/>
    <p:sldId id="291" r:id="rId23"/>
    <p:sldId id="292" r:id="rId24"/>
    <p:sldId id="293" r:id="rId25"/>
    <p:sldId id="295" r:id="rId26"/>
    <p:sldId id="297" r:id="rId27"/>
    <p:sldId id="299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2" r:id="rId49"/>
    <p:sldId id="323" r:id="rId50"/>
    <p:sldId id="326" r:id="rId51"/>
    <p:sldId id="327" r:id="rId52"/>
    <p:sldId id="328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40" r:id="rId61"/>
    <p:sldId id="341" r:id="rId62"/>
    <p:sldId id="344" r:id="rId63"/>
    <p:sldId id="347" r:id="rId64"/>
    <p:sldId id="348" r:id="rId65"/>
    <p:sldId id="349" r:id="rId66"/>
    <p:sldId id="350" r:id="rId67"/>
    <p:sldId id="352" r:id="rId68"/>
    <p:sldId id="353" r:id="rId69"/>
    <p:sldId id="354" r:id="rId70"/>
    <p:sldId id="356" r:id="rId71"/>
    <p:sldId id="357" r:id="rId72"/>
    <p:sldId id="358" r:id="rId73"/>
    <p:sldId id="359" r:id="rId74"/>
    <p:sldId id="361" r:id="rId75"/>
    <p:sldId id="362" r:id="rId76"/>
    <p:sldId id="364" r:id="rId77"/>
    <p:sldId id="365" r:id="rId78"/>
    <p:sldId id="371" r:id="rId79"/>
    <p:sldId id="374" r:id="rId80"/>
    <p:sldId id="375" r:id="rId81"/>
    <p:sldId id="376" r:id="rId82"/>
    <p:sldId id="382" r:id="rId83"/>
    <p:sldId id="383" r:id="rId84"/>
    <p:sldId id="387" r:id="rId85"/>
    <p:sldId id="388" r:id="rId86"/>
    <p:sldId id="390" r:id="rId87"/>
    <p:sldId id="391" r:id="rId88"/>
    <p:sldId id="392" r:id="rId89"/>
    <p:sldId id="394" r:id="rId90"/>
    <p:sldId id="397" r:id="rId91"/>
    <p:sldId id="398" r:id="rId92"/>
    <p:sldId id="400" r:id="rId93"/>
    <p:sldId id="401" r:id="rId94"/>
    <p:sldId id="403" r:id="rId95"/>
    <p:sldId id="406" r:id="rId96"/>
    <p:sldId id="410" r:id="rId97"/>
    <p:sldId id="411" r:id="rId98"/>
    <p:sldId id="413" r:id="rId99"/>
    <p:sldId id="414" r:id="rId100"/>
    <p:sldId id="415" r:id="rId101"/>
    <p:sldId id="416" r:id="rId102"/>
    <p:sldId id="417" r:id="rId103"/>
    <p:sldId id="418" r:id="rId104"/>
    <p:sldId id="419" r:id="rId105"/>
    <p:sldId id="420" r:id="rId106"/>
    <p:sldId id="421" r:id="rId107"/>
    <p:sldId id="422" r:id="rId108"/>
    <p:sldId id="423" r:id="rId109"/>
    <p:sldId id="424" r:id="rId110"/>
    <p:sldId id="425" r:id="rId111"/>
    <p:sldId id="426" r:id="rId112"/>
    <p:sldId id="427" r:id="rId113"/>
    <p:sldId id="430" r:id="rId114"/>
    <p:sldId id="431" r:id="rId115"/>
    <p:sldId id="433" r:id="rId116"/>
    <p:sldId id="435" r:id="rId117"/>
    <p:sldId id="436" r:id="rId118"/>
    <p:sldId id="437" r:id="rId119"/>
    <p:sldId id="438" r:id="rId120"/>
    <p:sldId id="441" r:id="rId121"/>
    <p:sldId id="442" r:id="rId122"/>
    <p:sldId id="443" r:id="rId123"/>
    <p:sldId id="444" r:id="rId124"/>
    <p:sldId id="445" r:id="rId1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14994" autoAdjust="0"/>
    <p:restoredTop sz="94660"/>
  </p:normalViewPr>
  <p:slideViewPr>
    <p:cSldViewPr snapToGrid="0">
      <p:cViewPr varScale="1">
        <p:scale>
          <a:sx n="73" d="100"/>
          <a:sy n="73" d="100"/>
        </p:scale>
        <p:origin x="-123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897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0C4B2C0-5B1F-4676-8523-8D563FFD4752}" type="datetimeFigureOut">
              <a:rPr lang="en-IN" smtClean="0"/>
              <a:pPr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080E276-67CF-4265-AC2D-AA306889E588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837863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B2C0-5B1F-4676-8523-8D563FFD4752}" type="datetimeFigureOut">
              <a:rPr lang="en-IN" smtClean="0"/>
              <a:pPr/>
              <a:t>12-05-2022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E276-67CF-4265-AC2D-AA306889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65923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B2C0-5B1F-4676-8523-8D563FFD4752}" type="datetimeFigureOut">
              <a:rPr lang="en-IN" smtClean="0"/>
              <a:pPr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E276-67CF-4265-AC2D-AA306889E588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340664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B2C0-5B1F-4676-8523-8D563FFD4752}" type="datetimeFigureOut">
              <a:rPr lang="en-IN" smtClean="0"/>
              <a:pPr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E276-67CF-4265-AC2D-AA306889E58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655835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B2C0-5B1F-4676-8523-8D563FFD4752}" type="datetimeFigureOut">
              <a:rPr lang="en-IN" smtClean="0"/>
              <a:pPr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E276-67CF-4265-AC2D-AA306889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500531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B2C0-5B1F-4676-8523-8D563FFD4752}" type="datetimeFigureOut">
              <a:rPr lang="en-IN" smtClean="0"/>
              <a:pPr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E276-67CF-4265-AC2D-AA306889E58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179160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B2C0-5B1F-4676-8523-8D563FFD4752}" type="datetimeFigureOut">
              <a:rPr lang="en-IN" smtClean="0"/>
              <a:pPr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E276-67CF-4265-AC2D-AA306889E588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715839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B2C0-5B1F-4676-8523-8D563FFD4752}" type="datetimeFigureOut">
              <a:rPr lang="en-IN" smtClean="0"/>
              <a:pPr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E276-67CF-4265-AC2D-AA306889E588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639022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B2C0-5B1F-4676-8523-8D563FFD4752}" type="datetimeFigureOut">
              <a:rPr lang="en-IN" smtClean="0"/>
              <a:pPr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E276-67CF-4265-AC2D-AA306889E588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55918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B2C0-5B1F-4676-8523-8D563FFD4752}" type="datetimeFigureOut">
              <a:rPr lang="en-IN" smtClean="0"/>
              <a:pPr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E276-67CF-4265-AC2D-AA306889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974586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B2C0-5B1F-4676-8523-8D563FFD4752}" type="datetimeFigureOut">
              <a:rPr lang="en-IN" smtClean="0"/>
              <a:pPr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E276-67CF-4265-AC2D-AA306889E588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806050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B2C0-5B1F-4676-8523-8D563FFD4752}" type="datetimeFigureOut">
              <a:rPr lang="en-IN" smtClean="0"/>
              <a:pPr/>
              <a:t>12-05-2022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E276-67CF-4265-AC2D-AA306889E588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679269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B2C0-5B1F-4676-8523-8D563FFD4752}" type="datetimeFigureOut">
              <a:rPr lang="en-IN" smtClean="0"/>
              <a:pPr/>
              <a:t>12-05-2022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E276-67CF-4265-AC2D-AA306889E588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77352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B2C0-5B1F-4676-8523-8D563FFD4752}" type="datetimeFigureOut">
              <a:rPr lang="en-IN" smtClean="0"/>
              <a:pPr/>
              <a:t>12-05-2022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E276-67CF-4265-AC2D-AA306889E588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17283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B2C0-5B1F-4676-8523-8D563FFD4752}" type="datetimeFigureOut">
              <a:rPr lang="en-IN" smtClean="0"/>
              <a:pPr/>
              <a:t>12-05-2022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E276-67CF-4265-AC2D-AA306889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04028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B2C0-5B1F-4676-8523-8D563FFD4752}" type="datetimeFigureOut">
              <a:rPr lang="en-IN" smtClean="0"/>
              <a:pPr/>
              <a:t>12-05-2022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E276-67CF-4265-AC2D-AA306889E588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1306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B2C0-5B1F-4676-8523-8D563FFD4752}" type="datetimeFigureOut">
              <a:rPr lang="en-IN" smtClean="0"/>
              <a:pPr/>
              <a:t>12-05-2022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0E276-67CF-4265-AC2D-AA306889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74903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0C4B2C0-5B1F-4676-8523-8D563FFD4752}" type="datetimeFigureOut">
              <a:rPr lang="en-IN" smtClean="0"/>
              <a:pPr/>
              <a:t>12-05-2022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080E276-67CF-4265-AC2D-AA306889E58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31726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BE3358-69F3-478D-B2F7-B676181F00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7200" dirty="0">
                <a:solidFill>
                  <a:srgbClr val="002060"/>
                </a:solidFill>
                <a:latin typeface="Curlz MT" panose="04040404050702020202" pitchFamily="82" charset="0"/>
              </a:rPr>
              <a:t>DATA 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57BD3DD-41AF-44C2-8E69-329E1F7F6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4210493"/>
            <a:ext cx="6815669" cy="767906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FF0000"/>
                </a:solidFill>
                <a:latin typeface="Algerian" panose="04020705040A02060702" pitchFamily="82" charset="0"/>
              </a:rPr>
              <a:t>NEEHARIKA</a:t>
            </a:r>
          </a:p>
        </p:txBody>
      </p:sp>
    </p:spTree>
    <p:extLst>
      <p:ext uri="{BB962C8B-B14F-4D97-AF65-F5344CB8AC3E}">
        <p14:creationId xmlns="" xmlns:p14="http://schemas.microsoft.com/office/powerpoint/2010/main" val="2706992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FB06C31-4051-4932-AF81-FFB4BF0B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741" y="850606"/>
            <a:ext cx="8335924" cy="44337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1860AD4-2DD4-4A86-8966-8279CA67C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04" y="5617202"/>
            <a:ext cx="7145078" cy="4858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9380075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42606EC-0DF1-4B2C-9501-F3EDFA838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28" y="771525"/>
            <a:ext cx="9983972" cy="5314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5748745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CEB728D-DD29-43AD-A80D-E05689E67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1" y="1201479"/>
            <a:ext cx="9867014" cy="44231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7950553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9B8133D-CEED-4F06-B4D1-75DFE6C18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69" y="619125"/>
            <a:ext cx="9973339" cy="5619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6181910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9261AD9-4A8A-4D03-B78E-62568F25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12" y="685800"/>
            <a:ext cx="10568761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7229008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90E4F0A-50A1-4D53-BDBF-3ACA82432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540" y="1020727"/>
            <a:ext cx="9462976" cy="44018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1978604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97E2234-1CB6-4038-BDC6-1C7B18572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12" y="452437"/>
            <a:ext cx="10451803" cy="5953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9884777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CBDD175-1D2E-49C5-9E9E-7142AEFCB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26" y="833437"/>
            <a:ext cx="9877645" cy="5191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46208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CC2EC05-E351-4AB3-88C1-FC732012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0" y="744279"/>
            <a:ext cx="10090298" cy="51231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4759219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37BC786-55D8-4FAE-A69E-D308E064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847" y="861236"/>
            <a:ext cx="9611831" cy="48909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2816894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776D227-9982-47C0-95F3-62C61F4AB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862012"/>
            <a:ext cx="10467975" cy="5133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845095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EC90381-F4C6-48A8-A6A4-C6D5F5D27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661" y="893135"/>
            <a:ext cx="8963246" cy="4805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0324585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9E7F80D-3F87-461A-9DE3-D0C470FCB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986833"/>
            <a:ext cx="10048875" cy="47866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42898425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7698D7F-98DB-4998-BF9F-10BD3C766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57" y="988828"/>
            <a:ext cx="9813850" cy="4922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43008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C8EA28A-F8EE-4718-933D-4F235CA91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967564"/>
            <a:ext cx="10267950" cy="44444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9759269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79F1FF3-54FD-4191-B628-96D39B441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91" y="992169"/>
            <a:ext cx="9803218" cy="45188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1987741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F2205F1-A1D6-4DDA-A494-30008E4A7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7" y="861237"/>
            <a:ext cx="9686260" cy="51780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321635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8125B93-F1A2-43C1-AAC8-534364376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808074"/>
            <a:ext cx="10477500" cy="50929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3394370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40AF1EE-7F39-4A2E-B83A-39E535296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659219"/>
            <a:ext cx="10344150" cy="54013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3844174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07A5D1D-0706-4DB0-9418-37EBE4B0E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94" y="728662"/>
            <a:ext cx="9654363" cy="5400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9529495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95EC07B-54D3-4548-9906-F1DAD0E61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92" y="1244009"/>
            <a:ext cx="7676707" cy="41410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1856960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3F62BA4-E7F4-4DC9-A521-FCE34EABB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18" y="1162296"/>
            <a:ext cx="8222512" cy="14132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73422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CD32A5F-9785-4A3E-8673-5549046F1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65" y="882502"/>
            <a:ext cx="8623005" cy="41466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5907677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868B841-F11C-4934-9D14-DBFA698D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20" y="1020726"/>
            <a:ext cx="7942521" cy="1988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9649DF3-4D55-43E0-A649-8E05AC8F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20" y="3163413"/>
            <a:ext cx="7676708" cy="23974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542597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6A64CB7-AA08-45F1-BBFD-76FC537C0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77" y="1531088"/>
            <a:ext cx="8367823" cy="27750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429280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C4DAA7F-7625-473E-978B-8ADD19765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93" y="754913"/>
            <a:ext cx="9526772" cy="49077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442995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90C484D-F946-4116-92B3-1FA6BA29C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493" y="1446029"/>
            <a:ext cx="6952807" cy="32641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563002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6FB9C2-E023-42E8-B1D4-8E24629D4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solidFill>
                  <a:srgbClr val="002060"/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="" xmlns:p14="http://schemas.microsoft.com/office/powerpoint/2010/main" val="413310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06C180E-2876-4AD6-9746-BED1CB386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39" y="1605516"/>
            <a:ext cx="9558669" cy="24242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22814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065EF63-C866-432A-A914-83054870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70" y="839971"/>
            <a:ext cx="9601199" cy="49760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479205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CFD2D8C-3AAB-4DA2-BC2B-AC2F85EFA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67" y="1084521"/>
            <a:ext cx="9154633" cy="45294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355468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55D177D-E4E4-44F7-AC03-E0CA0FC44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27" y="754913"/>
            <a:ext cx="9824482" cy="39340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704152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7DF88D4-0DD7-4CAF-AAE0-FA954C6E5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42" y="1052623"/>
            <a:ext cx="10568763" cy="3551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542874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03C3618-B0FC-4A24-A357-20EFCEFFD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806" y="563526"/>
            <a:ext cx="9558668" cy="556581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969699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75D0164-1FCE-45BA-8400-6924A1DE6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42" y="1052623"/>
            <a:ext cx="10706986" cy="35725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637509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17C9B0C-4E08-457F-8920-306053A69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856" y="1658679"/>
            <a:ext cx="6741042" cy="275383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="" xmlns:p14="http://schemas.microsoft.com/office/powerpoint/2010/main" val="4047889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E804EF9-B669-400B-BD10-D2B10DB29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1" y="725450"/>
            <a:ext cx="10919637" cy="545206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897708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9114F92-35B1-4D44-AF36-A2929B25D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01" y="829340"/>
            <a:ext cx="10334847" cy="49866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427251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D48C7E5-AE51-4409-8B33-7965737FE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94" y="754912"/>
            <a:ext cx="10217889" cy="49228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429020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07D8FEA-366A-4BBA-9187-E9EC85036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723014"/>
            <a:ext cx="10260418" cy="54545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794357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635975D-3E11-4632-8D3F-CCFCD38D7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71" y="563525"/>
            <a:ext cx="10281682" cy="52099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63505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7BF5FA3-2D6B-4559-81F5-13110F9B8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94" y="701749"/>
            <a:ext cx="10154093" cy="502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592924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462F32F-3813-44A8-8463-33A5C9FA1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95" y="637953"/>
            <a:ext cx="10313582" cy="5061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540261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1F205C4-BC0A-4151-9778-231AE356A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07" y="606056"/>
            <a:ext cx="10239153" cy="51780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566155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D35BC3E-06A8-47DD-A16E-BC622F8F8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81" y="850605"/>
            <a:ext cx="10164725" cy="50504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623160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F847BE0-B8DE-4945-91E4-0D0C89FA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33" y="309562"/>
            <a:ext cx="11398102" cy="6238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913741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60795BE-A309-4A2F-BBBA-9ED83A4A7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56" y="595424"/>
            <a:ext cx="10541445" cy="53056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54862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3FE7A3F-F136-4F9D-A21B-5EC56A8B7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23" y="571500"/>
            <a:ext cx="10919637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582020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A7A5047-1B69-4639-8BF8-2D12B0DD6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79" y="701749"/>
            <a:ext cx="10802679" cy="5135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441690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64812DF-B83F-4891-8B1F-6A03E33CA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84" y="637953"/>
            <a:ext cx="10643190" cy="55714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060658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06624CC-8D26-4797-846E-53E79A62D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1" y="616687"/>
            <a:ext cx="10760149" cy="55076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4114426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374255E-45AF-4CB3-B10C-E8FA1AAF0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62" y="563525"/>
            <a:ext cx="10802679" cy="56565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040228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0E3F78-1C6B-49F5-BF2D-D9BE4E551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3" y="747712"/>
            <a:ext cx="10706986" cy="5362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588667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9EBAFB0-279C-49FA-870F-5CB3CED3A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86" y="814387"/>
            <a:ext cx="10813311" cy="5229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953292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5AF0841-4866-4959-83AB-38133FE1D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19" y="648586"/>
            <a:ext cx="10600659" cy="5422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164768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902CFF3-AB7D-4FB6-911B-A0FBFCA38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8" y="604837"/>
            <a:ext cx="10813311" cy="5648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827251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013350A-A095-4744-AD84-D331F29CD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1" y="606056"/>
            <a:ext cx="10760149" cy="54089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530011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5F793AA-261C-4F21-910A-4DD6EC45D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75" y="1456660"/>
            <a:ext cx="10064376" cy="42636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27960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73981CE-0439-45EA-A7DD-61F6700AB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91" y="866775"/>
            <a:ext cx="10717617" cy="5124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232771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8731E52-4338-41B0-93F2-CF58BEF69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47" y="762000"/>
            <a:ext cx="10600660" cy="5415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84705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9D1CE21-64C5-4ACE-B852-E50DA700C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81" y="914400"/>
            <a:ext cx="10398642" cy="502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032564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4CB8356-1BF1-424E-8CD5-38C9DDE9D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12" y="584791"/>
            <a:ext cx="11004697" cy="57096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9629461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91577B0-4FC1-450A-80F0-6BC6F9121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58" y="709612"/>
            <a:ext cx="10792047" cy="5438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7657819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3FC7D42-EFBA-4F83-8254-EE1A3BEB0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01" y="809625"/>
            <a:ext cx="10079665" cy="5238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2778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235F4B1-B399-4617-B295-ECA1FE2F5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74" y="833437"/>
            <a:ext cx="10313581" cy="5191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525740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C7BA2BF-310A-465F-9063-38D71E890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1" y="928687"/>
            <a:ext cx="10855842" cy="5000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956130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4E89088-5987-4AC6-9FFE-7BA02A25F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31" y="669852"/>
            <a:ext cx="11086656" cy="5241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889556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69F2C43-24B0-443B-B6ED-78A58ED6C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818708"/>
            <a:ext cx="10458450" cy="51201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4099049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9DF5B23-A30D-4BB7-AC7A-549447866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229" y="1189836"/>
            <a:ext cx="8806542" cy="36325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502305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B386041-3C41-45ED-BAD0-5A0A20978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60" y="744279"/>
            <a:ext cx="10049540" cy="48803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843322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05A4947-B7E8-4AFF-AFE7-16B2E7E3D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74" y="861237"/>
            <a:ext cx="9345576" cy="49441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7642312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AB5E940-A540-4DFD-93E2-DA65574F0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882502"/>
            <a:ext cx="10601325" cy="51355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874064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C034C30-C061-4321-9FEC-56973B5E4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58" y="935665"/>
            <a:ext cx="8893692" cy="4433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9097070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C24A58E-1716-4870-8A11-C5B2F597B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44" y="609600"/>
            <a:ext cx="10430540" cy="563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806389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81B8B21-65F6-4A88-AC16-B7A00DBC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558" y="1041991"/>
            <a:ext cx="7845942" cy="43593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8029896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A29BA94-8821-42FF-9AB3-210E13BA0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81" y="1105786"/>
            <a:ext cx="8601740" cy="40191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293391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BC79B38-91AE-417E-9D5B-4B5954307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112" y="744279"/>
            <a:ext cx="8272130" cy="4114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3493140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FA7A155-01EA-40C0-B4C9-474FD1A06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702" y="1063256"/>
            <a:ext cx="8123275" cy="40722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945637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C38DE32-D50D-4653-8B5B-0964C253E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595422"/>
            <a:ext cx="10544175" cy="56884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811466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560CD1B-ED10-4388-9F43-FD7A87A8B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35" y="814387"/>
            <a:ext cx="8378455" cy="52292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="" xmlns:p14="http://schemas.microsoft.com/office/powerpoint/2010/main" val="2809379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6918104-9CB1-41C9-9688-FCCBC1570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27" y="909236"/>
            <a:ext cx="10610850" cy="47314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="" xmlns:p14="http://schemas.microsoft.com/office/powerpoint/2010/main" val="38719444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2ECE87E-EA07-4B64-8A68-BF8631FF7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818706"/>
            <a:ext cx="10182225" cy="475275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="" xmlns:p14="http://schemas.microsoft.com/office/powerpoint/2010/main" val="21188919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B1E2201-D1DE-4F15-941D-DD12390A0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74" y="680483"/>
            <a:ext cx="10122195" cy="532691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="" xmlns:p14="http://schemas.microsoft.com/office/powerpoint/2010/main" val="6635755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2D925AD-D6C3-4E59-B5DF-3EFCE9733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5" y="680484"/>
            <a:ext cx="9650707" cy="53269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1904937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E6CAA81-F566-46EA-A5DA-86AE99E04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12" y="691116"/>
            <a:ext cx="10302948" cy="49866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1248968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4C2C7A0-EFF4-4B8F-9727-C19C3E701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49" y="818708"/>
            <a:ext cx="10744643" cy="3848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0172195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87B3D02-BFF2-4D59-9947-4E28FAF68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893134"/>
            <a:ext cx="10687050" cy="49760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1735014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0C4496C-8392-496B-9CE1-E36BCF576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850605"/>
            <a:ext cx="10420350" cy="47740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7335505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F3D4785-89B9-4B9C-980C-7B120950D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659219"/>
            <a:ext cx="10267950" cy="52631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8086883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1FC9096-2E0D-443C-8CBA-5727B5E3E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904875"/>
            <a:ext cx="10706100" cy="5048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80684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CDAB8F8-60F6-4EDF-931D-274C31C96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07" y="643712"/>
            <a:ext cx="10074111" cy="46194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2290363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F7B9FCD-281A-4E1F-B691-14EB23670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818707"/>
            <a:ext cx="10553700" cy="52950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40995676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AC7F4E8-56EC-4137-B42A-2A4A2C715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1" y="903767"/>
            <a:ext cx="10102924" cy="47633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0789201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E34C8AF-B54C-445C-AE42-895959B72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850606"/>
            <a:ext cx="10467975" cy="50185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2191952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F546195-A5C6-41E5-95DB-92E73791D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000125"/>
            <a:ext cx="10544175" cy="4857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5234131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7B161B5-57E2-4462-8D5F-F0D8BC75F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893135"/>
            <a:ext cx="10458450" cy="48165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2702993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8B7D531-7F79-4597-8D7F-7A763A3FB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4399"/>
            <a:ext cx="10515600" cy="47846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9214139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8D8BBE2-82F1-4E7C-88B5-37246D100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84" y="1105786"/>
            <a:ext cx="10813311" cy="35087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4620906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D117AAA-8588-4A41-B448-8147B1B8D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67" y="935665"/>
            <a:ext cx="10239154" cy="48165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1668099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C9838D4-F7D0-4F8E-B1FA-DEF59A2F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910" y="978196"/>
            <a:ext cx="6534704" cy="1291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C835659-346F-45C5-A051-53E6A8455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02" y="2269276"/>
            <a:ext cx="9990285" cy="31852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625415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CAFAB16-FF3C-4FB2-9D70-404A7A130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89" y="754912"/>
            <a:ext cx="10568762" cy="510362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="" xmlns:p14="http://schemas.microsoft.com/office/powerpoint/2010/main" val="684085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D89C9AB-10A4-451F-90E8-4E0995363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172" y="768070"/>
            <a:ext cx="8739963" cy="45992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7371004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B7D610B-8B17-41C7-BC88-2C0806AA4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5" y="893135"/>
            <a:ext cx="10083098" cy="46357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4978449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6F489E6-E6F0-4169-B301-772E29AF4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02" y="925033"/>
            <a:ext cx="9909323" cy="48378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9341106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0FD933D-BCEF-481D-B73E-A4832720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93" y="1488558"/>
            <a:ext cx="9898912" cy="30090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4410006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6EE04EF-4BE3-4444-B3C4-22B642EE0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35" y="1254642"/>
            <a:ext cx="9498640" cy="40191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0879449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762D98A-A5C1-4C70-9B07-4BC700831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81" y="1052623"/>
            <a:ext cx="8793126" cy="457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396168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56CF1DC-8150-47E8-AEA6-F36E5CDD3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61" y="777284"/>
            <a:ext cx="8582025" cy="1390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55852C4-6DA7-49A8-9A8D-8040E88B6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61" y="2349795"/>
            <a:ext cx="8696325" cy="38383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942023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87034C5-EAAF-4CBD-A734-5A211FB3B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72" y="999460"/>
            <a:ext cx="9920177" cy="47633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1472921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D1EBB8B-D13F-48A8-A827-5230DAC95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72" y="839972"/>
            <a:ext cx="10143461" cy="48590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033836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67A26F9-70C5-48B2-9763-44756B3F2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5" y="946298"/>
            <a:ext cx="9612607" cy="4965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4043663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CAE18A5-DB38-4C85-A126-76357F413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58" y="1275907"/>
            <a:ext cx="9365179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695537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A77B724-1645-414C-9392-7F45FAB55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11" y="1150753"/>
            <a:ext cx="10054822" cy="42824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9931970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7B6EEE1-1C18-4102-98FB-574D4204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67" y="1286540"/>
            <a:ext cx="9387995" cy="44337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42628156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F31D9D9-CDCF-4FED-900C-5AB4250E8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95" y="1010093"/>
            <a:ext cx="9324753" cy="44550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4420238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C70275B-2DCC-47DC-A1DF-5F849990E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67" y="852487"/>
            <a:ext cx="10356112" cy="5153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8608544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A56A461-BAC1-4132-9901-9BD31DA7A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9" y="861237"/>
            <a:ext cx="10462437" cy="50929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1578535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71BEB7C-F458-4D10-B5C1-73E5741AC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63" y="797442"/>
            <a:ext cx="10047767" cy="46038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7176161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80DCBC1-30BA-4F0C-8EC7-34020BA72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9" y="861237"/>
            <a:ext cx="10515600" cy="46995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8724539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5ED3E59-C12C-42FB-8F3F-1BB0CEB33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27" y="457200"/>
            <a:ext cx="10994065" cy="594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0888248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D001E52-C558-408D-B4C0-52A9F0D6B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80" y="988828"/>
            <a:ext cx="9633208" cy="43806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440315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A692843-CA63-47F9-B6B9-BD46F6F1A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53" y="999460"/>
            <a:ext cx="5124894" cy="12754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102F7A0-B273-4AD9-835B-63F8604F7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6" y="2919412"/>
            <a:ext cx="7453754" cy="22054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3867756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1E64CB5-8168-4F40-BAAE-95FC12C96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642937"/>
            <a:ext cx="10277475" cy="5572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0378566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1282</TotalTime>
  <Words>5</Words>
  <Application>Microsoft Office PowerPoint</Application>
  <PresentationFormat>Custom</PresentationFormat>
  <Paragraphs>3</Paragraphs>
  <Slides>124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25" baseType="lpstr">
      <vt:lpstr>Organic</vt:lpstr>
      <vt:lpstr>DATA BASE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BASE</dc:title>
  <dc:creator>ravi kiran</dc:creator>
  <cp:lastModifiedBy>Windows User</cp:lastModifiedBy>
  <cp:revision>7</cp:revision>
  <dcterms:created xsi:type="dcterms:W3CDTF">2022-04-13T03:43:13Z</dcterms:created>
  <dcterms:modified xsi:type="dcterms:W3CDTF">2022-05-12T12:14:38Z</dcterms:modified>
</cp:coreProperties>
</file>